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docProps/custom.xml" ContentType="application/vnd.openxmlformats-officedocument.custom-properties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62" r:id="rId6"/>
    <p:sldId id="261" r:id="rId7"/>
    <p:sldId id="263" r:id="rId8"/>
    <p:sldId id="264" r:id="rId9"/>
    <p:sldId id="265" r:id="rId10"/>
    <p:sldId id="266" r:id="rId11"/>
    <p:sldId id="270" r:id="rId12"/>
    <p:sldId id="269" r:id="rId13"/>
    <p:sldId id="268" r:id="rId14"/>
    <p:sldId id="267" r:id="rId15"/>
    <p:sldId id="273" r:id="rId16"/>
    <p:sldId id="272" r:id="rId17"/>
    <p:sldId id="271" r:id="rId18"/>
    <p:sldId id="274" r:id="rId19"/>
  </p:sldIdLst>
  <p:sldSz cx="9182100" cy="6915150"/>
  <p:notesSz cx="9182100" cy="691515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2" d="100"/>
          <a:sy n="82" d="100"/>
        </p:scale>
        <p:origin x="-1602" y="-10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8657" y="2143696"/>
            <a:ext cx="7804785" cy="145218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7315" y="3872484"/>
            <a:ext cx="6427470" cy="17287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2/2/2019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2/2/2019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9105" y="1590484"/>
            <a:ext cx="3994213" cy="4563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28781" y="1590484"/>
            <a:ext cx="3994213" cy="4563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2/2/2019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2/2/2019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2/2/2019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59105" y="276606"/>
            <a:ext cx="8263890" cy="110642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59105" y="1590484"/>
            <a:ext cx="8263890" cy="4563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21914" y="6431089"/>
            <a:ext cx="2938272" cy="34575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9105" y="6431089"/>
            <a:ext cx="2111883" cy="34575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2/2/2019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611112" y="6431089"/>
            <a:ext cx="2111883" cy="34575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D:\Grafis Presentasi\1_batu\Grafis_batu-18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80513" cy="691356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D:\Grafis Presentasi\1_batu\Grafis_batu-09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87" y="0"/>
            <a:ext cx="9180513" cy="691356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D:\Grafis Presentasi\1_batu\Grafis_batu-10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80513" cy="691356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D:\Grafis Presentasi\1_batu\Grafis_batu-1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87" y="0"/>
            <a:ext cx="9180513" cy="691356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D:\Grafis Presentasi\1_batu\Grafis_batu-1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88" y="0"/>
            <a:ext cx="9180512" cy="691356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D:\Grafis Presentasi\1_batu\Grafis_batu-13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87" y="0"/>
            <a:ext cx="9180513" cy="691356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D:\Grafis Presentasi\1_batu\Grafis_batu-14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587"/>
            <a:ext cx="9180513" cy="691356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D:\Grafis Presentasi\1_batu\Grafis_batu-15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587"/>
            <a:ext cx="9180513" cy="691356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D:\Grafis Presentasi\1_batu\Grafis_batu-16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80513" cy="691356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 descr="D:\Grafis Presentasi\1_batu\Grafis_batu-17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87" y="1587"/>
            <a:ext cx="9180513" cy="6913563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857250" y="4371975"/>
            <a:ext cx="510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Judul</a:t>
            </a: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D:\Grafis Presentasi\1_batu\Grafis_batu-0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80513" cy="691356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D:\Grafis Presentasi\1_batu\Grafis_batu-0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80513" cy="691356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D:\Grafis Presentasi\1_batu\Grafis_batu-03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80513" cy="691356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D:\Grafis Presentasi\1_batu\Grafis_batu-04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587"/>
            <a:ext cx="9180513" cy="691356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D:\Grafis Presentasi\1_batu\Grafis_batu-05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87" y="0"/>
            <a:ext cx="9180513" cy="691356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D:\Grafis Presentasi\1_batu\Grafis_batu-06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587"/>
            <a:ext cx="9180513" cy="691356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D:\Grafis Presentasi\1_batu\Grafis_batu-07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587"/>
            <a:ext cx="9180512" cy="691356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D:\Grafis Presentasi\1_batu\Grafis_batu-08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88" y="0"/>
            <a:ext cx="9180512" cy="691356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</TotalTime>
  <Words>1</Words>
  <Application>Microsoft Office PowerPoint</Application>
  <PresentationFormat>Custom</PresentationFormat>
  <Paragraphs>1</Paragraphs>
  <Slides>18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Print</dc:title>
  <dc:creator>Dian Kurnia</dc:creator>
  <cp:lastModifiedBy>Azure</cp:lastModifiedBy>
  <cp:revision>10</cp:revision>
  <dcterms:created xsi:type="dcterms:W3CDTF">2019-01-31T23:30:59Z</dcterms:created>
  <dcterms:modified xsi:type="dcterms:W3CDTF">2019-02-01T22:07:45Z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2019-01-31T00:00:00Z</vt:filetime>
  </property>
  <property fmtid="{D5CDD505-2E9C-101B-9397-08002B2CF9AE}" pid="3" name="Creator">
    <vt:lpwstr>Adobe Illustrator CS6 (Windows)</vt:lpwstr>
  </property>
  <property fmtid="{D5CDD505-2E9C-101B-9397-08002B2CF9AE}" pid="4" name="LastSaved">
    <vt:filetime>2019-01-31T00:00:00Z</vt:filetime>
  </property>
</Properties>
</file>